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0" r:id="rId3"/>
    <p:sldId id="257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ligioznaya_tolerantn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7215238" cy="5881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407_205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79431" y="477834"/>
            <a:ext cx="1432325" cy="2546356"/>
          </a:xfrm>
        </p:spPr>
      </p:pic>
      <p:pic>
        <p:nvPicPr>
          <p:cNvPr id="5" name="Рисунок 4" descr="IMG_20180407_2055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428868"/>
            <a:ext cx="5092711" cy="2864650"/>
          </a:xfrm>
          <a:prstGeom prst="rect">
            <a:avLst/>
          </a:prstGeom>
        </p:spPr>
      </p:pic>
      <p:pic>
        <p:nvPicPr>
          <p:cNvPr id="6" name="Рисунок 5" descr="IMG_20180407_2052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7166"/>
            <a:ext cx="3214710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4857752" cy="3643314"/>
          </a:xfrm>
          <a:prstGeom prst="snip2SameRect">
            <a:avLst/>
          </a:prstGeom>
        </p:spPr>
      </p:pic>
      <p:pic>
        <p:nvPicPr>
          <p:cNvPr id="5" name="Рисунок 4" descr="P10608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498" y="2428868"/>
            <a:ext cx="4643502" cy="3482627"/>
          </a:xfrm>
          <a:prstGeom prst="snip2SameRect">
            <a:avLst/>
          </a:prstGeom>
        </p:spPr>
      </p:pic>
      <p:pic>
        <p:nvPicPr>
          <p:cNvPr id="6" name="Рисунок 5" descr="P1060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071942"/>
            <a:ext cx="3071802" cy="23038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308_0947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3722" y="876265"/>
            <a:ext cx="2426662" cy="4314066"/>
          </a:xfrm>
        </p:spPr>
      </p:pic>
      <p:pic>
        <p:nvPicPr>
          <p:cNvPr id="5" name="Рисунок 4" descr="IMG_20170308_094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3238168" cy="5756743"/>
          </a:xfrm>
          <a:prstGeom prst="rect">
            <a:avLst/>
          </a:prstGeom>
        </p:spPr>
      </p:pic>
      <p:pic>
        <p:nvPicPr>
          <p:cNvPr id="6" name="Рисунок 5" descr="IMG_20170308_094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710897" y="2432847"/>
            <a:ext cx="2928934" cy="5206993"/>
          </a:xfrm>
          <a:prstGeom prst="rect">
            <a:avLst/>
          </a:prstGeom>
        </p:spPr>
      </p:pic>
      <p:pic>
        <p:nvPicPr>
          <p:cNvPr id="7" name="Содержимое 3" descr="P10609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14290"/>
            <a:ext cx="3857652" cy="28932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P1080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4476781" cy="3357586"/>
          </a:xfrm>
          <a:prstGeom prst="rect">
            <a:avLst/>
          </a:prstGeom>
        </p:spPr>
      </p:pic>
      <p:pic>
        <p:nvPicPr>
          <p:cNvPr id="6" name="Содержимое 5" descr="P10802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6248" y="3143248"/>
            <a:ext cx="4191029" cy="31432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60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2596" y="1243014"/>
            <a:ext cx="2983718" cy="24198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1060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4475578" cy="3629840"/>
          </a:xfrm>
          <a:prstGeom prst="rect">
            <a:avLst/>
          </a:prstGeom>
        </p:spPr>
      </p:pic>
      <p:pic>
        <p:nvPicPr>
          <p:cNvPr id="6" name="Рисунок 5" descr="P1060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462004" y="681610"/>
            <a:ext cx="3167053" cy="2375290"/>
          </a:xfrm>
          <a:prstGeom prst="rect">
            <a:avLst/>
          </a:prstGeom>
        </p:spPr>
      </p:pic>
      <p:pic>
        <p:nvPicPr>
          <p:cNvPr id="7" name="Рисунок 6" descr="P11202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589711"/>
            <a:ext cx="3786214" cy="2839661"/>
          </a:xfrm>
          <a:prstGeom prst="rect">
            <a:avLst/>
          </a:prstGeom>
        </p:spPr>
      </p:pic>
      <p:pic>
        <p:nvPicPr>
          <p:cNvPr id="8" name="Рисунок 7" descr="P11202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464843" y="3821909"/>
            <a:ext cx="3143272" cy="235745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9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AB73D5"/>
      </a:accent6>
      <a:hlink>
        <a:srgbClr val="00E5E5"/>
      </a:hlink>
      <a:folHlink>
        <a:srgbClr val="FFE70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179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Виорика</dc:creator>
  <cp:lastModifiedBy>Виорика</cp:lastModifiedBy>
  <cp:revision>21</cp:revision>
  <dcterms:created xsi:type="dcterms:W3CDTF">2018-10-17T05:05:34Z</dcterms:created>
  <dcterms:modified xsi:type="dcterms:W3CDTF">2020-03-27T04:56:50Z</dcterms:modified>
</cp:coreProperties>
</file>