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1" r:id="rId8"/>
    <p:sldId id="265" r:id="rId9"/>
    <p:sldId id="259" r:id="rId10"/>
    <p:sldId id="266" r:id="rId11"/>
    <p:sldId id="267" r:id="rId12"/>
    <p:sldId id="268" r:id="rId13"/>
    <p:sldId id="271" r:id="rId14"/>
    <p:sldId id="270" r:id="rId15"/>
    <p:sldId id="269" r:id="rId16"/>
    <p:sldId id="272" r:id="rId17"/>
    <p:sldId id="273" r:id="rId18"/>
    <p:sldId id="26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99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76D9-9F9B-4675-98B4-E19DEEE31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C038A-D156-4C16-9D02-7E4239587F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01DE5-4EAC-43D8-A28B-E786ED5DBD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FDDAE-CAE2-4A8A-B3CE-B99B33307C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8C01-2B28-4A47-8EE7-1D2971620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F1C29-A878-4992-B6DA-4C5DA48E3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6B89-887E-4D44-B223-C90A1DF3EA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38F3-0A96-4842-8AE1-A4FC27B786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944A-0670-4865-8056-606D17674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2B03F-F6B4-4BD2-AE5C-599501515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EEBC-63ED-4F1A-951A-950C3E4A7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C9FE01-B912-46DE-8EC5-2E03D6CC10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32" y="785794"/>
            <a:ext cx="6643734" cy="4143404"/>
          </a:xfrm>
          <a:prstGeom prst="cloud">
            <a:avLst/>
          </a:prstGeom>
          <a:solidFill>
            <a:srgbClr val="FFC000"/>
          </a:solidFill>
          <a:ln w="57150">
            <a:solidFill>
              <a:srgbClr val="993300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Развивающе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- пространственная  в </a:t>
            </a: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нашей группе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среда 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4929198"/>
            <a:ext cx="4914912" cy="11430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Воспитатель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Шаргаровская</a:t>
            </a:r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В.В.</a:t>
            </a:r>
          </a:p>
        </p:txBody>
      </p:sp>
      <p:pic>
        <p:nvPicPr>
          <p:cNvPr id="7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90845" y="5024468"/>
            <a:ext cx="1000108" cy="26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08704" y="5237251"/>
            <a:ext cx="8840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46155" y="5155438"/>
            <a:ext cx="928670" cy="247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19407" y="-833424"/>
            <a:ext cx="1000108" cy="26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17329" y="-773892"/>
            <a:ext cx="928670" cy="247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:\Documents and Settings\Aida\Рабочий стол\НОвая ГРАФИКА сборник\КАРТИНКИ СБОРНИК_ школьные\c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72375" y="-714375"/>
            <a:ext cx="857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орика\Desktop\Новая папка (4)\P113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4121133" cy="30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Виорика\Desktop\Новая папка (4)\P113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9" y="142852"/>
            <a:ext cx="2571768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Виорика\Desktop\Новая папка (4)\P1130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859194" cy="289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Виорика\Desktop\Новая папка (4)\P1130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524227"/>
            <a:ext cx="2500330" cy="3333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Коммуникативное развитие</a:t>
            </a:r>
            <a:endParaRPr lang="ru-RU" sz="3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314" name="Picture 2" descr="C:\Users\Виорика\Desktop\Новая папка (4)\P113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780" y="1357298"/>
            <a:ext cx="581029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Виорика\Desktop\Новая папка (4)\P113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00174"/>
            <a:ext cx="2620999" cy="196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Виорика\Desktop\Новая папка (4)\P113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4291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C:\Users\Виорика\Desktop\Новая папка (4)\P113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857521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Виорика\Desktop\Новая папка (4)\P1130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643182"/>
            <a:ext cx="257176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Виорика\Desktop\Новая папка (4)\P1130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071810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Виорика\Desktop\Новая папка (4)\P11303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143380"/>
            <a:ext cx="285751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иорика\Desktop\Новая папка (4)\P113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1"/>
            <a:ext cx="6215106" cy="466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Музыкально - театральная студия</a:t>
            </a:r>
            <a:endParaRPr lang="ru-RU" sz="3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Виорика\Desktop\Новая папка (4)\P113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3167085" cy="2375314"/>
          </a:xfrm>
          <a:prstGeom prst="rect">
            <a:avLst/>
          </a:prstGeom>
          <a:noFill/>
        </p:spPr>
      </p:pic>
      <p:pic>
        <p:nvPicPr>
          <p:cNvPr id="16388" name="Picture 4" descr="C:\Users\Виорика\Desktop\Новая папка (4)\P113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073376" cy="2305032"/>
          </a:xfrm>
          <a:prstGeom prst="rect">
            <a:avLst/>
          </a:prstGeom>
          <a:noFill/>
        </p:spPr>
      </p:pic>
      <p:pic>
        <p:nvPicPr>
          <p:cNvPr id="16389" name="Picture 5" descr="C:\Users\Виорика\Desktop\Новая папка (4)\P1130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04"/>
            <a:ext cx="3286148" cy="2464611"/>
          </a:xfrm>
          <a:prstGeom prst="rect">
            <a:avLst/>
          </a:prstGeom>
          <a:noFill/>
        </p:spPr>
      </p:pic>
      <p:pic>
        <p:nvPicPr>
          <p:cNvPr id="16390" name="Picture 6" descr="C:\Users\Виорика\Desktop\Новая папка (4)\P1130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786190"/>
            <a:ext cx="3119459" cy="2339595"/>
          </a:xfrm>
          <a:prstGeom prst="rect">
            <a:avLst/>
          </a:prstGeom>
          <a:noFill/>
        </p:spPr>
      </p:pic>
      <p:pic>
        <p:nvPicPr>
          <p:cNvPr id="16386" name="Picture 2" descr="C:\Users\Виорика\Desktop\Новая папка (4)\P1130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428868"/>
            <a:ext cx="2286016" cy="241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Виорика\Desktop\Новая папка (4)\P113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6215106" cy="466132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иорика\Desktop\Новая папка (4)\P113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3930632" cy="2947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Виорика\Desktop\Новая папка (4)\P113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300039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6" name="Picture 4" descr="C:\Users\Виорика\Desktop\Новая папка (4)\P1130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876"/>
            <a:ext cx="3857652" cy="2893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Физкультурный уголок</a:t>
            </a:r>
            <a:endParaRPr lang="ru-RU" sz="3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 descr="G:\DCIM\113_PANA\P113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7"/>
            <a:ext cx="3929090" cy="5238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3071810"/>
            <a:ext cx="6143668" cy="1143000"/>
          </a:xfrm>
          <a:prstGeom prst="flowChartPunchedTape">
            <a:avLst/>
          </a:prstGeom>
          <a:solidFill>
            <a:srgbClr val="FFC000"/>
          </a:solidFill>
          <a:ln w="76200">
            <a:solidFill>
              <a:srgbClr val="9933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H:\Documents and Settings\Aida\Рабочий стол\НОвая ГРАФИКА сборник\boy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857760"/>
            <a:ext cx="16271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3"/>
            <a:ext cx="1571636" cy="10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2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00504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286388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93978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Познавательное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развитие – 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Математические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представления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2" descr="C:\Users\Виорика\Desktop\Новая папка (4)\P1130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3505001" cy="4673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Виорика\Desktop\Новая папка (4)\P11303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3500430" cy="466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иорика\Desktop\Новая папка (4)\P113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3762401" cy="282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Виорика\Desktop\Новая папка (4)\P113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643314"/>
            <a:ext cx="3714776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 descr="C:\Users\Виорика\Desktop\Новая папка (4)\P1130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2" name="Picture 6" descr="C:\Users\Виорика\Desktop\Новая папка (4)\P1130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642918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3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28"/>
            <a:ext cx="350044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Виорика\Desktop\Новая папка (4)\P113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22" y="321468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Виорика\Desktop\Новая папка (4)\P1130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Виорика\Desktop\Новая папка (4)\P113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929066"/>
            <a:ext cx="3335316" cy="2501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Художественно- эстетическое развитие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171" name="Picture 3" descr="C:\Users\Виорика\Desktop\Новая папка (4)\P113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6034087" cy="4525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5"/>
            <a:ext cx="3667151" cy="275036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Picture 3" descr="C:\Users\Виорика\Desktop\Новая папка (4)\P113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3" y="3429000"/>
            <a:ext cx="381002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Виорика\Desktop\Новая папка (4)\P1130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28"/>
            <a:ext cx="3835412" cy="2876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Виорика\Desktop\Новая папка (4)\P1130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00438"/>
            <a:ext cx="3810028" cy="285752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8888" y="274638"/>
            <a:ext cx="6615112" cy="114300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Речевое развитие 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Обучение </a:t>
            </a:r>
            <a:r>
              <a:rPr lang="ru-RU" sz="28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грамоте</a:t>
            </a:r>
            <a:endParaRPr lang="ru-RU" sz="28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218" name="Picture 2" descr="C:\Users\Виорика\Desktop\Новая папка (4)\P113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657229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орика\Desktop\Новая папка (4)\P113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930632" cy="294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Виорика\Desktop\Новая папка (4)\P113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2"/>
            <a:ext cx="3811569" cy="285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Виорика\Desktop\Новая папка (4)\P113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214686"/>
            <a:ext cx="2608643" cy="3478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Виорика\Desktop\Новая папка (4)\P1130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7682" y="3857628"/>
            <a:ext cx="3716318" cy="278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274638"/>
            <a:ext cx="640081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Познавательное  развитие</a:t>
            </a:r>
            <a:endParaRPr lang="ru-RU" sz="3600" dirty="0"/>
          </a:p>
        </p:txBody>
      </p:sp>
      <p:pic>
        <p:nvPicPr>
          <p:cNvPr id="11266" name="Picture 2" descr="C:\Users\Виорика\Desktop\Новая папка (4)\P113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3430565" cy="25729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67" name="Picture 3" descr="C:\Users\Виорика\Desktop\Новая папка (4)\P113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001553" cy="40020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C33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68" name="Picture 4" descr="C:\Users\Виорика\Desktop\Новая папка (4)\P113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3524243" cy="264318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ья орнамен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листья орнамент</Template>
  <TotalTime>181</TotalTime>
  <Words>37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листья орнамент</vt:lpstr>
      <vt:lpstr>«Развивающе- пространственная  в нашей группе среда »</vt:lpstr>
      <vt:lpstr>Познавательное развитие –  Математические представления</vt:lpstr>
      <vt:lpstr>Слайд 3</vt:lpstr>
      <vt:lpstr>Слайд 4</vt:lpstr>
      <vt:lpstr>Художественно- эстетическое развитие</vt:lpstr>
      <vt:lpstr>Слайд 6</vt:lpstr>
      <vt:lpstr>Речевое развитие – Обучение грамоте</vt:lpstr>
      <vt:lpstr>Слайд 8</vt:lpstr>
      <vt:lpstr>Познавательное  развитие</vt:lpstr>
      <vt:lpstr>Слайд 10</vt:lpstr>
      <vt:lpstr>Коммуникативное развитие</vt:lpstr>
      <vt:lpstr>Слайд 12</vt:lpstr>
      <vt:lpstr>Музыкально - театральная студия</vt:lpstr>
      <vt:lpstr>Слайд 14</vt:lpstr>
      <vt:lpstr>Слайд 15</vt:lpstr>
      <vt:lpstr>Слайд 16</vt:lpstr>
      <vt:lpstr>Физкультурный уголок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Виорика</dc:creator>
  <cp:lastModifiedBy>Виорика</cp:lastModifiedBy>
  <cp:revision>22</cp:revision>
  <dcterms:created xsi:type="dcterms:W3CDTF">2015-11-02T03:43:21Z</dcterms:created>
  <dcterms:modified xsi:type="dcterms:W3CDTF">2020-03-27T05:32:37Z</dcterms:modified>
</cp:coreProperties>
</file>